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60529"/>
            <a:ext cx="9144000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03592"/>
            <a:ext cx="9144000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162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64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45009"/>
            <a:ext cx="2628900" cy="5491649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45009"/>
            <a:ext cx="7734300" cy="549164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354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525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15545"/>
            <a:ext cx="10515600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336618"/>
            <a:ext cx="10515600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41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25046"/>
            <a:ext cx="5181600" cy="411161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25046"/>
            <a:ext cx="5181600" cy="411161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59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45010"/>
            <a:ext cx="10515600" cy="1252534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88543"/>
            <a:ext cx="5157787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67064"/>
            <a:ext cx="5157787" cy="348159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88543"/>
            <a:ext cx="518318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67064"/>
            <a:ext cx="5183188" cy="348159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994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200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11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32012"/>
            <a:ext cx="393223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33026"/>
            <a:ext cx="6172200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944052"/>
            <a:ext cx="393223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64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32012"/>
            <a:ext cx="393223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33026"/>
            <a:ext cx="6172200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944052"/>
            <a:ext cx="393223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2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45010"/>
            <a:ext cx="10515600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25046"/>
            <a:ext cx="10515600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006163"/>
            <a:ext cx="27432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6CE5A-A4AD-4C45-A7BF-3FD51E347E8C}" type="datetimeFigureOut">
              <a:rPr lang="nl-NL" smtClean="0"/>
              <a:t>9-7-2019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06163"/>
            <a:ext cx="41148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006163"/>
            <a:ext cx="274320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14F8E-29F4-491E-9F9A-35680A0623B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397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55360BF-D8D8-4834-815B-89344DFF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3661839"/>
            <a:ext cx="1978941" cy="1978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D908924-E704-4FFB-ACF0-B5C48E04B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91" y="1182591"/>
            <a:ext cx="1978941" cy="197894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AD000AF-C8B4-405A-B0FE-BD774F490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72" y="1182591"/>
            <a:ext cx="1978941" cy="197894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E62241A-C41A-49FB-9B2F-8A75ACAB5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71" y="3661839"/>
            <a:ext cx="1978940" cy="1978940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8FC80226-7232-46FB-92FC-1F360E5D172E}"/>
              </a:ext>
            </a:extLst>
          </p:cNvPr>
          <p:cNvSpPr/>
          <p:nvPr/>
        </p:nvSpPr>
        <p:spPr>
          <a:xfrm>
            <a:off x="3302869" y="540880"/>
            <a:ext cx="2582944" cy="5241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EBAFE33-5CA0-461E-8D3F-797A512F2F5A}"/>
              </a:ext>
            </a:extLst>
          </p:cNvPr>
          <p:cNvSpPr/>
          <p:nvPr/>
        </p:nvSpPr>
        <p:spPr>
          <a:xfrm>
            <a:off x="6306188" y="540879"/>
            <a:ext cx="2582944" cy="52413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BD026F4-A911-4A87-BB2C-130452D1DD6D}"/>
              </a:ext>
            </a:extLst>
          </p:cNvPr>
          <p:cNvSpPr txBox="1"/>
          <p:nvPr/>
        </p:nvSpPr>
        <p:spPr>
          <a:xfrm>
            <a:off x="3517426" y="697992"/>
            <a:ext cx="2166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Malaria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394D252-A3C7-4705-937C-D2AF6992E8DD}"/>
              </a:ext>
            </a:extLst>
          </p:cNvPr>
          <p:cNvSpPr txBox="1"/>
          <p:nvPr/>
        </p:nvSpPr>
        <p:spPr>
          <a:xfrm>
            <a:off x="6709012" y="697992"/>
            <a:ext cx="177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Malaria</a:t>
            </a:r>
          </a:p>
        </p:txBody>
      </p:sp>
    </p:spTree>
    <p:extLst>
      <p:ext uri="{BB962C8B-B14F-4D97-AF65-F5344CB8AC3E}">
        <p14:creationId xmlns:p14="http://schemas.microsoft.com/office/powerpoint/2010/main" val="156152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2148779E-338D-45B0-8776-C34C91F1F37F}"/>
              </a:ext>
            </a:extLst>
          </p:cNvPr>
          <p:cNvSpPr txBox="1"/>
          <p:nvPr/>
        </p:nvSpPr>
        <p:spPr>
          <a:xfrm>
            <a:off x="4554245" y="328474"/>
            <a:ext cx="24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DF0D38E-2B31-4287-88E7-34062427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35" y="795400"/>
            <a:ext cx="1694026" cy="217082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105182C-3217-4C32-95AD-6F870BB0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32" y="795400"/>
            <a:ext cx="1848796" cy="216109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6D835AA-B404-494D-A45E-37462D919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90" y="795400"/>
            <a:ext cx="1605837" cy="221327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CADE759-D396-43C0-90D0-FDA7CD978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893" y="757053"/>
            <a:ext cx="1848796" cy="22516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6222C95-A638-4EA8-B402-8AE0B1708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355" y="757052"/>
            <a:ext cx="1790040" cy="225162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FFC9F1A-D4C1-42B3-B9FE-4ADE63219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80" y="4075888"/>
            <a:ext cx="1316851" cy="204436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E7A559B-D243-4189-838B-34509745D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561" y="3955034"/>
            <a:ext cx="2362067" cy="228606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F81462-84DE-434C-B4B8-1E69AFA71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343" y="4075888"/>
            <a:ext cx="1899323" cy="210272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B64929F-4C8A-4128-8FA3-4AA0E36FA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0374" y="3984217"/>
            <a:ext cx="1809029" cy="228606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C0D5E7F-1445-4FE0-BCB6-22384688F4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1762" y="3955033"/>
            <a:ext cx="1825633" cy="2315251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7C6F35C-B97D-4713-8732-67065A9244B2}"/>
              </a:ext>
            </a:extLst>
          </p:cNvPr>
          <p:cNvSpPr txBox="1"/>
          <p:nvPr/>
        </p:nvSpPr>
        <p:spPr>
          <a:xfrm>
            <a:off x="677528" y="189974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FA5EF9A-6C3A-4697-AD27-84288FE63096}"/>
              </a:ext>
            </a:extLst>
          </p:cNvPr>
          <p:cNvSpPr txBox="1"/>
          <p:nvPr/>
        </p:nvSpPr>
        <p:spPr>
          <a:xfrm>
            <a:off x="2942242" y="189973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DD2FAB1-01E7-48C7-A326-2EFB5E41F4FE}"/>
              </a:ext>
            </a:extLst>
          </p:cNvPr>
          <p:cNvSpPr txBox="1"/>
          <p:nvPr/>
        </p:nvSpPr>
        <p:spPr>
          <a:xfrm>
            <a:off x="5295288" y="149069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5F44513-DEE0-4154-8997-C39A655A3424}"/>
              </a:ext>
            </a:extLst>
          </p:cNvPr>
          <p:cNvSpPr txBox="1"/>
          <p:nvPr/>
        </p:nvSpPr>
        <p:spPr>
          <a:xfrm>
            <a:off x="7512002" y="110721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dog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907C04A-7CE4-49A5-AFE1-845E2E578780}"/>
              </a:ext>
            </a:extLst>
          </p:cNvPr>
          <p:cNvSpPr txBox="1"/>
          <p:nvPr/>
        </p:nvSpPr>
        <p:spPr>
          <a:xfrm>
            <a:off x="9927355" y="106484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dog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4B5AE13-EBBA-4887-8AF6-24B6B7093E82}"/>
              </a:ext>
            </a:extLst>
          </p:cNvPr>
          <p:cNvSpPr txBox="1"/>
          <p:nvPr/>
        </p:nvSpPr>
        <p:spPr>
          <a:xfrm>
            <a:off x="9891762" y="3337886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67DB0540-B82A-4B06-8802-E967A71597AA}"/>
              </a:ext>
            </a:extLst>
          </p:cNvPr>
          <p:cNvSpPr txBox="1"/>
          <p:nvPr/>
        </p:nvSpPr>
        <p:spPr>
          <a:xfrm>
            <a:off x="7429363" y="3311584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48B5C6F-1272-49B1-B6C6-CB69717D7F29}"/>
              </a:ext>
            </a:extLst>
          </p:cNvPr>
          <p:cNvSpPr txBox="1"/>
          <p:nvPr/>
        </p:nvSpPr>
        <p:spPr>
          <a:xfrm>
            <a:off x="5120984" y="3337886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54B215A4-5EA9-49FA-A229-2F7CB77381C9}"/>
              </a:ext>
            </a:extLst>
          </p:cNvPr>
          <p:cNvSpPr txBox="1"/>
          <p:nvPr/>
        </p:nvSpPr>
        <p:spPr>
          <a:xfrm>
            <a:off x="2705574" y="3298975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56C82447-866C-461C-8D27-BB801F74AD33}"/>
              </a:ext>
            </a:extLst>
          </p:cNvPr>
          <p:cNvSpPr txBox="1"/>
          <p:nvPr/>
        </p:nvSpPr>
        <p:spPr>
          <a:xfrm>
            <a:off x="474605" y="3412133"/>
            <a:ext cx="179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Real: cat</a:t>
            </a:r>
          </a:p>
          <a:p>
            <a:pPr algn="ctr"/>
            <a:r>
              <a:rPr lang="nl-NL" dirty="0"/>
              <a:t>Pred: cat</a:t>
            </a:r>
          </a:p>
        </p:txBody>
      </p:sp>
    </p:spTree>
    <p:extLst>
      <p:ext uri="{BB962C8B-B14F-4D97-AF65-F5344CB8AC3E}">
        <p14:creationId xmlns:p14="http://schemas.microsoft.com/office/powerpoint/2010/main" val="313433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ep 26">
            <a:extLst>
              <a:ext uri="{FF2B5EF4-FFF2-40B4-BE49-F238E27FC236}">
                <a16:creationId xmlns:a16="http://schemas.microsoft.com/office/drawing/2014/main" id="{7CFB4ECD-95AA-4B2D-9F08-424FD9FFA198}"/>
              </a:ext>
            </a:extLst>
          </p:cNvPr>
          <p:cNvGrpSpPr/>
          <p:nvPr/>
        </p:nvGrpSpPr>
        <p:grpSpPr>
          <a:xfrm>
            <a:off x="2517412" y="1202915"/>
            <a:ext cx="6251654" cy="4328445"/>
            <a:chOff x="2830198" y="1503924"/>
            <a:chExt cx="6251654" cy="4328445"/>
          </a:xfrm>
        </p:grpSpPr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93C219C7-68DC-4A46-810F-AC6F88B36183}"/>
                </a:ext>
              </a:extLst>
            </p:cNvPr>
            <p:cNvCxnSpPr/>
            <p:nvPr/>
          </p:nvCxnSpPr>
          <p:spPr>
            <a:xfrm>
              <a:off x="3755254" y="1509204"/>
              <a:ext cx="0" cy="4208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6857B396-C759-40F8-8D7B-EAB00740DF88}"/>
                </a:ext>
              </a:extLst>
            </p:cNvPr>
            <p:cNvCxnSpPr>
              <a:cxnSpLocks/>
            </p:cNvCxnSpPr>
            <p:nvPr/>
          </p:nvCxnSpPr>
          <p:spPr>
            <a:xfrm>
              <a:off x="2876365" y="2281561"/>
              <a:ext cx="56905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0311ECCD-2BAF-43BB-92C9-63E2A43AF501}"/>
                </a:ext>
              </a:extLst>
            </p:cNvPr>
            <p:cNvGrpSpPr/>
            <p:nvPr/>
          </p:nvGrpSpPr>
          <p:grpSpPr>
            <a:xfrm>
              <a:off x="3755254" y="2281561"/>
              <a:ext cx="5326598" cy="3550808"/>
              <a:chOff x="3755254" y="2281561"/>
              <a:chExt cx="5326598" cy="3550808"/>
            </a:xfrm>
          </p:grpSpPr>
          <p:sp>
            <p:nvSpPr>
              <p:cNvPr id="10" name="Rechthoek 9">
                <a:extLst>
                  <a:ext uri="{FF2B5EF4-FFF2-40B4-BE49-F238E27FC236}">
                    <a16:creationId xmlns:a16="http://schemas.microsoft.com/office/drawing/2014/main" id="{6963B50F-1E23-4229-890D-795111D334D0}"/>
                  </a:ext>
                </a:extLst>
              </p:cNvPr>
              <p:cNvSpPr/>
              <p:nvPr/>
            </p:nvSpPr>
            <p:spPr>
              <a:xfrm>
                <a:off x="3755254" y="2281561"/>
                <a:ext cx="2663299" cy="17754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D48F9D7B-F5C8-4045-BE14-FD8018BF7224}"/>
                  </a:ext>
                </a:extLst>
              </p:cNvPr>
              <p:cNvSpPr/>
              <p:nvPr/>
            </p:nvSpPr>
            <p:spPr>
              <a:xfrm>
                <a:off x="3755254" y="4056965"/>
                <a:ext cx="2663299" cy="17754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B118DA55-7E36-4EDB-84E0-FBC19DEC27EF}"/>
                  </a:ext>
                </a:extLst>
              </p:cNvPr>
              <p:cNvSpPr/>
              <p:nvPr/>
            </p:nvSpPr>
            <p:spPr>
              <a:xfrm>
                <a:off x="6418553" y="2281626"/>
                <a:ext cx="2663299" cy="17754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8FE653A8-DDDC-4742-9247-3F84DF04945E}"/>
                  </a:ext>
                </a:extLst>
              </p:cNvPr>
              <p:cNvSpPr/>
              <p:nvPr/>
            </p:nvSpPr>
            <p:spPr>
              <a:xfrm>
                <a:off x="6418553" y="4056965"/>
                <a:ext cx="2663299" cy="17754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E7678718-66A5-4984-B933-7A1E8D2FF55B}"/>
                </a:ext>
              </a:extLst>
            </p:cNvPr>
            <p:cNvSpPr txBox="1"/>
            <p:nvPr/>
          </p:nvSpPr>
          <p:spPr>
            <a:xfrm>
              <a:off x="7341833" y="1963445"/>
              <a:ext cx="816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True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6CD47863-1E88-4007-9C83-201635E1061A}"/>
                </a:ext>
              </a:extLst>
            </p:cNvPr>
            <p:cNvSpPr txBox="1"/>
            <p:nvPr/>
          </p:nvSpPr>
          <p:spPr>
            <a:xfrm>
              <a:off x="4678535" y="1963445"/>
              <a:ext cx="816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False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79CF51DB-B1DD-4A7B-8565-944A6126A770}"/>
                </a:ext>
              </a:extLst>
            </p:cNvPr>
            <p:cNvSpPr txBox="1"/>
            <p:nvPr/>
          </p:nvSpPr>
          <p:spPr>
            <a:xfrm rot="16200000">
              <a:off x="3162213" y="2978237"/>
              <a:ext cx="816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False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6161FFFE-5D0B-4EFA-8C40-F069C9885FEE}"/>
                </a:ext>
              </a:extLst>
            </p:cNvPr>
            <p:cNvSpPr txBox="1"/>
            <p:nvPr/>
          </p:nvSpPr>
          <p:spPr>
            <a:xfrm rot="16200000">
              <a:off x="3162214" y="4759105"/>
              <a:ext cx="816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True</a:t>
              </a:r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B4F5DB82-548C-46C3-B0C9-DB5AFE9C770F}"/>
                </a:ext>
              </a:extLst>
            </p:cNvPr>
            <p:cNvSpPr txBox="1"/>
            <p:nvPr/>
          </p:nvSpPr>
          <p:spPr>
            <a:xfrm>
              <a:off x="5557420" y="1503924"/>
              <a:ext cx="1784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4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Predicted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5BE1A92A-A178-48FB-B0A3-44C34966D904}"/>
                </a:ext>
              </a:extLst>
            </p:cNvPr>
            <p:cNvSpPr txBox="1"/>
            <p:nvPr/>
          </p:nvSpPr>
          <p:spPr>
            <a:xfrm rot="16200000">
              <a:off x="2168830" y="3715287"/>
              <a:ext cx="1784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4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Actual</a:t>
              </a:r>
              <a:endParaRPr lang="nl-NL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4D98EE70-3FC8-4232-A46E-7386AB8C7A6C}"/>
                </a:ext>
              </a:extLst>
            </p:cNvPr>
            <p:cNvSpPr txBox="1"/>
            <p:nvPr/>
          </p:nvSpPr>
          <p:spPr>
            <a:xfrm>
              <a:off x="4124586" y="2978238"/>
              <a:ext cx="1920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Predicted</a:t>
              </a:r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false</a:t>
              </a:r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correctly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0BEE9914-CD08-46B4-85DD-7D1278DA9368}"/>
                </a:ext>
              </a:extLst>
            </p:cNvPr>
            <p:cNvSpPr txBox="1"/>
            <p:nvPr/>
          </p:nvSpPr>
          <p:spPr>
            <a:xfrm>
              <a:off x="4126634" y="4760001"/>
              <a:ext cx="1920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Pedicted</a:t>
              </a:r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false</a:t>
              </a:r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wrongly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3F7259C2-5369-4908-B610-24B005C9ADF6}"/>
                </a:ext>
              </a:extLst>
            </p:cNvPr>
            <p:cNvSpPr txBox="1"/>
            <p:nvPr/>
          </p:nvSpPr>
          <p:spPr>
            <a:xfrm>
              <a:off x="6789932" y="4760001"/>
              <a:ext cx="1920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Predicted</a:t>
              </a:r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true</a:t>
              </a:r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correctly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386C9A14-454F-4DD9-BD78-8E1B68BEA3CF}"/>
                </a:ext>
              </a:extLst>
            </p:cNvPr>
            <p:cNvSpPr txBox="1"/>
            <p:nvPr/>
          </p:nvSpPr>
          <p:spPr>
            <a:xfrm>
              <a:off x="6789932" y="2980652"/>
              <a:ext cx="1920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Predicted</a:t>
              </a:r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true</a:t>
              </a:r>
              <a:r>
                <a:rPr lang="nl-NL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nl-NL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wrongly</a:t>
              </a:r>
              <a:endParaRPr lang="nl-N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0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9938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</TotalTime>
  <Words>81</Words>
  <Application>Microsoft Office PowerPoint</Application>
  <PresentationFormat>Aangepast</PresentationFormat>
  <Paragraphs>32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CMU Serif</vt:lpstr>
      <vt:lpstr>Kantoorthema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simcha van helvoort</dc:creator>
  <cp:lastModifiedBy>simcha van helvoort</cp:lastModifiedBy>
  <cp:revision>9</cp:revision>
  <dcterms:created xsi:type="dcterms:W3CDTF">2019-07-08T12:52:38Z</dcterms:created>
  <dcterms:modified xsi:type="dcterms:W3CDTF">2019-07-09T13:03:32Z</dcterms:modified>
</cp:coreProperties>
</file>